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2" r:id="rId3"/>
    <p:sldId id="256" r:id="rId4"/>
    <p:sldId id="257" r:id="rId5"/>
    <p:sldId id="258" r:id="rId6"/>
    <p:sldId id="259" r:id="rId7"/>
    <p:sldId id="260" r:id="rId8"/>
    <p:sldId id="26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200"/>
    <a:srgbClr val="926F00"/>
    <a:srgbClr val="347CDE"/>
    <a:srgbClr val="2779DB"/>
    <a:srgbClr val="3476DA"/>
    <a:srgbClr val="3A7ADF"/>
    <a:srgbClr val="3A75DB"/>
    <a:srgbClr val="2F7CDE"/>
    <a:srgbClr val="3379DC"/>
    <a:srgbClr val="3475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2" d="100"/>
          <a:sy n="62" d="100"/>
        </p:scale>
        <p:origin x="66" y="21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1618B-6F28-2E47-CAD1-56C58941B8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D67DA51-EEFB-2C65-F969-CDBF83143D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B1D6778-CA39-AF17-A7D8-BB56DC4459F7}"/>
              </a:ext>
            </a:extLst>
          </p:cNvPr>
          <p:cNvSpPr>
            <a:spLocks noGrp="1"/>
          </p:cNvSpPr>
          <p:nvPr>
            <p:ph type="dt" sz="half" idx="10"/>
          </p:nvPr>
        </p:nvSpPr>
        <p:spPr/>
        <p:txBody>
          <a:bodyPr/>
          <a:lstStyle/>
          <a:p>
            <a:fld id="{E40D758A-798A-43D5-B86E-1CD93CF7F93A}" type="datetimeFigureOut">
              <a:rPr lang="en-AU" smtClean="0"/>
              <a:t>21/08/2022</a:t>
            </a:fld>
            <a:endParaRPr lang="en-AU"/>
          </a:p>
        </p:txBody>
      </p:sp>
      <p:sp>
        <p:nvSpPr>
          <p:cNvPr id="5" name="Footer Placeholder 4">
            <a:extLst>
              <a:ext uri="{FF2B5EF4-FFF2-40B4-BE49-F238E27FC236}">
                <a16:creationId xmlns:a16="http://schemas.microsoft.com/office/drawing/2014/main" id="{129301FF-CAA9-0C2F-FABA-AF8B9AF72FC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1647B5C-FDCC-8ACE-FCB1-23FB6F2F2C88}"/>
              </a:ext>
            </a:extLst>
          </p:cNvPr>
          <p:cNvSpPr>
            <a:spLocks noGrp="1"/>
          </p:cNvSpPr>
          <p:nvPr>
            <p:ph type="sldNum" sz="quarter" idx="12"/>
          </p:nvPr>
        </p:nvSpPr>
        <p:spPr/>
        <p:txBody>
          <a:bodyPr/>
          <a:lstStyle/>
          <a:p>
            <a:fld id="{2882FCD6-7D6A-4465-AC9C-194D501732B4}" type="slidenum">
              <a:rPr lang="en-AU" smtClean="0"/>
              <a:t>‹#›</a:t>
            </a:fld>
            <a:endParaRPr lang="en-AU"/>
          </a:p>
        </p:txBody>
      </p:sp>
    </p:spTree>
    <p:extLst>
      <p:ext uri="{BB962C8B-B14F-4D97-AF65-F5344CB8AC3E}">
        <p14:creationId xmlns:p14="http://schemas.microsoft.com/office/powerpoint/2010/main" val="2996596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3CAF4-D531-78DB-17D2-473BAD99769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A3F982F-006E-CDB6-23A9-6AC63F8EF1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0283EB3-3E33-29D4-4C85-D768A05ACF4B}"/>
              </a:ext>
            </a:extLst>
          </p:cNvPr>
          <p:cNvSpPr>
            <a:spLocks noGrp="1"/>
          </p:cNvSpPr>
          <p:nvPr>
            <p:ph type="dt" sz="half" idx="10"/>
          </p:nvPr>
        </p:nvSpPr>
        <p:spPr/>
        <p:txBody>
          <a:bodyPr/>
          <a:lstStyle/>
          <a:p>
            <a:fld id="{E40D758A-798A-43D5-B86E-1CD93CF7F93A}" type="datetimeFigureOut">
              <a:rPr lang="en-AU" smtClean="0"/>
              <a:t>21/08/2022</a:t>
            </a:fld>
            <a:endParaRPr lang="en-AU"/>
          </a:p>
        </p:txBody>
      </p:sp>
      <p:sp>
        <p:nvSpPr>
          <p:cNvPr id="5" name="Footer Placeholder 4">
            <a:extLst>
              <a:ext uri="{FF2B5EF4-FFF2-40B4-BE49-F238E27FC236}">
                <a16:creationId xmlns:a16="http://schemas.microsoft.com/office/drawing/2014/main" id="{91D4AE0D-D9EC-FE17-4D07-E9D46DB63B3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6574779-D22E-8DC4-D5EE-C5A4DBFAD4C2}"/>
              </a:ext>
            </a:extLst>
          </p:cNvPr>
          <p:cNvSpPr>
            <a:spLocks noGrp="1"/>
          </p:cNvSpPr>
          <p:nvPr>
            <p:ph type="sldNum" sz="quarter" idx="12"/>
          </p:nvPr>
        </p:nvSpPr>
        <p:spPr/>
        <p:txBody>
          <a:bodyPr/>
          <a:lstStyle/>
          <a:p>
            <a:fld id="{2882FCD6-7D6A-4465-AC9C-194D501732B4}" type="slidenum">
              <a:rPr lang="en-AU" smtClean="0"/>
              <a:t>‹#›</a:t>
            </a:fld>
            <a:endParaRPr lang="en-AU"/>
          </a:p>
        </p:txBody>
      </p:sp>
    </p:spTree>
    <p:extLst>
      <p:ext uri="{BB962C8B-B14F-4D97-AF65-F5344CB8AC3E}">
        <p14:creationId xmlns:p14="http://schemas.microsoft.com/office/powerpoint/2010/main" val="1660999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F65A03-8AE5-24E0-5304-78C9F75EC9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EDF9839-32FD-1138-2740-A4924D11BC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B5FED79-74E5-37DF-212B-825E27F53280}"/>
              </a:ext>
            </a:extLst>
          </p:cNvPr>
          <p:cNvSpPr>
            <a:spLocks noGrp="1"/>
          </p:cNvSpPr>
          <p:nvPr>
            <p:ph type="dt" sz="half" idx="10"/>
          </p:nvPr>
        </p:nvSpPr>
        <p:spPr/>
        <p:txBody>
          <a:bodyPr/>
          <a:lstStyle/>
          <a:p>
            <a:fld id="{E40D758A-798A-43D5-B86E-1CD93CF7F93A}" type="datetimeFigureOut">
              <a:rPr lang="en-AU" smtClean="0"/>
              <a:t>21/08/2022</a:t>
            </a:fld>
            <a:endParaRPr lang="en-AU"/>
          </a:p>
        </p:txBody>
      </p:sp>
      <p:sp>
        <p:nvSpPr>
          <p:cNvPr id="5" name="Footer Placeholder 4">
            <a:extLst>
              <a:ext uri="{FF2B5EF4-FFF2-40B4-BE49-F238E27FC236}">
                <a16:creationId xmlns:a16="http://schemas.microsoft.com/office/drawing/2014/main" id="{6921BC41-1EA6-6AB5-2999-E430BF1C9DD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ED9FA82-4F60-E6CA-3AE8-B19EFCC52FFF}"/>
              </a:ext>
            </a:extLst>
          </p:cNvPr>
          <p:cNvSpPr>
            <a:spLocks noGrp="1"/>
          </p:cNvSpPr>
          <p:nvPr>
            <p:ph type="sldNum" sz="quarter" idx="12"/>
          </p:nvPr>
        </p:nvSpPr>
        <p:spPr/>
        <p:txBody>
          <a:bodyPr/>
          <a:lstStyle/>
          <a:p>
            <a:fld id="{2882FCD6-7D6A-4465-AC9C-194D501732B4}" type="slidenum">
              <a:rPr lang="en-AU" smtClean="0"/>
              <a:t>‹#›</a:t>
            </a:fld>
            <a:endParaRPr lang="en-AU"/>
          </a:p>
        </p:txBody>
      </p:sp>
    </p:spTree>
    <p:extLst>
      <p:ext uri="{BB962C8B-B14F-4D97-AF65-F5344CB8AC3E}">
        <p14:creationId xmlns:p14="http://schemas.microsoft.com/office/powerpoint/2010/main" val="3759340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8/21/2022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1710795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8/21/2022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35297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8/21/2022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58297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8/21/2022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1970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8/21/2022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4682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8/21/2022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76646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8/21/2022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52988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8/21/2022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25343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7FCE5-DB8C-FAD1-F9A2-8FA7A9DC40C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AA8E328-73FB-180A-1A86-9ED91D3849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4224D1A-040F-13D3-2F1A-659262311FFE}"/>
              </a:ext>
            </a:extLst>
          </p:cNvPr>
          <p:cNvSpPr>
            <a:spLocks noGrp="1"/>
          </p:cNvSpPr>
          <p:nvPr>
            <p:ph type="dt" sz="half" idx="10"/>
          </p:nvPr>
        </p:nvSpPr>
        <p:spPr/>
        <p:txBody>
          <a:bodyPr/>
          <a:lstStyle/>
          <a:p>
            <a:fld id="{E40D758A-798A-43D5-B86E-1CD93CF7F93A}" type="datetimeFigureOut">
              <a:rPr lang="en-AU" smtClean="0"/>
              <a:t>21/08/2022</a:t>
            </a:fld>
            <a:endParaRPr lang="en-AU"/>
          </a:p>
        </p:txBody>
      </p:sp>
      <p:sp>
        <p:nvSpPr>
          <p:cNvPr id="5" name="Footer Placeholder 4">
            <a:extLst>
              <a:ext uri="{FF2B5EF4-FFF2-40B4-BE49-F238E27FC236}">
                <a16:creationId xmlns:a16="http://schemas.microsoft.com/office/drawing/2014/main" id="{A6B94C4D-2625-6541-896F-6107673962F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9157182-9E38-8EAA-9530-CF0E66C1C056}"/>
              </a:ext>
            </a:extLst>
          </p:cNvPr>
          <p:cNvSpPr>
            <a:spLocks noGrp="1"/>
          </p:cNvSpPr>
          <p:nvPr>
            <p:ph type="sldNum" sz="quarter" idx="12"/>
          </p:nvPr>
        </p:nvSpPr>
        <p:spPr/>
        <p:txBody>
          <a:bodyPr/>
          <a:lstStyle/>
          <a:p>
            <a:fld id="{2882FCD6-7D6A-4465-AC9C-194D501732B4}" type="slidenum">
              <a:rPr lang="en-AU" smtClean="0"/>
              <a:t>‹#›</a:t>
            </a:fld>
            <a:endParaRPr lang="en-AU"/>
          </a:p>
        </p:txBody>
      </p:sp>
    </p:spTree>
    <p:extLst>
      <p:ext uri="{BB962C8B-B14F-4D97-AF65-F5344CB8AC3E}">
        <p14:creationId xmlns:p14="http://schemas.microsoft.com/office/powerpoint/2010/main" val="3320634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8/21/2022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244719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8/21/2022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81248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8/21/2022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60922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8/21/2022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25818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8/21/2022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09291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8/21/2022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4655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8/21/2022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98022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8/21/2022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01897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8/21/2022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1303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8204F-F6AC-EFAE-295C-47B4CA899A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67D1648-F311-52D0-B595-97CFDCA55A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4D565A-4A55-2A6D-596C-814C6DE162A5}"/>
              </a:ext>
            </a:extLst>
          </p:cNvPr>
          <p:cNvSpPr>
            <a:spLocks noGrp="1"/>
          </p:cNvSpPr>
          <p:nvPr>
            <p:ph type="dt" sz="half" idx="10"/>
          </p:nvPr>
        </p:nvSpPr>
        <p:spPr/>
        <p:txBody>
          <a:bodyPr/>
          <a:lstStyle/>
          <a:p>
            <a:fld id="{E40D758A-798A-43D5-B86E-1CD93CF7F93A}" type="datetimeFigureOut">
              <a:rPr lang="en-AU" smtClean="0"/>
              <a:t>21/08/2022</a:t>
            </a:fld>
            <a:endParaRPr lang="en-AU"/>
          </a:p>
        </p:txBody>
      </p:sp>
      <p:sp>
        <p:nvSpPr>
          <p:cNvPr id="5" name="Footer Placeholder 4">
            <a:extLst>
              <a:ext uri="{FF2B5EF4-FFF2-40B4-BE49-F238E27FC236}">
                <a16:creationId xmlns:a16="http://schemas.microsoft.com/office/drawing/2014/main" id="{6E16C247-5320-494F-E2F3-1D5B0C2AF17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9888159-4619-1450-64F9-193E6373EF89}"/>
              </a:ext>
            </a:extLst>
          </p:cNvPr>
          <p:cNvSpPr>
            <a:spLocks noGrp="1"/>
          </p:cNvSpPr>
          <p:nvPr>
            <p:ph type="sldNum" sz="quarter" idx="12"/>
          </p:nvPr>
        </p:nvSpPr>
        <p:spPr/>
        <p:txBody>
          <a:bodyPr/>
          <a:lstStyle/>
          <a:p>
            <a:fld id="{2882FCD6-7D6A-4465-AC9C-194D501732B4}" type="slidenum">
              <a:rPr lang="en-AU" smtClean="0"/>
              <a:t>‹#›</a:t>
            </a:fld>
            <a:endParaRPr lang="en-AU"/>
          </a:p>
        </p:txBody>
      </p:sp>
    </p:spTree>
    <p:extLst>
      <p:ext uri="{BB962C8B-B14F-4D97-AF65-F5344CB8AC3E}">
        <p14:creationId xmlns:p14="http://schemas.microsoft.com/office/powerpoint/2010/main" val="1938533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E986E-29A3-6587-EAA0-5167B9CE401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71D0495-1B46-4333-E3D1-1C51C33249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3E515A4-C7E1-F08F-D598-0501BFE0DB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703EDCE-9EB8-6DB6-0B1E-C543AD5A7FC3}"/>
              </a:ext>
            </a:extLst>
          </p:cNvPr>
          <p:cNvSpPr>
            <a:spLocks noGrp="1"/>
          </p:cNvSpPr>
          <p:nvPr>
            <p:ph type="dt" sz="half" idx="10"/>
          </p:nvPr>
        </p:nvSpPr>
        <p:spPr/>
        <p:txBody>
          <a:bodyPr/>
          <a:lstStyle/>
          <a:p>
            <a:fld id="{E40D758A-798A-43D5-B86E-1CD93CF7F93A}" type="datetimeFigureOut">
              <a:rPr lang="en-AU" smtClean="0"/>
              <a:t>21/08/2022</a:t>
            </a:fld>
            <a:endParaRPr lang="en-AU"/>
          </a:p>
        </p:txBody>
      </p:sp>
      <p:sp>
        <p:nvSpPr>
          <p:cNvPr id="6" name="Footer Placeholder 5">
            <a:extLst>
              <a:ext uri="{FF2B5EF4-FFF2-40B4-BE49-F238E27FC236}">
                <a16:creationId xmlns:a16="http://schemas.microsoft.com/office/drawing/2014/main" id="{B520A0D6-BFCA-7534-60FD-4D7833AE560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B503F53-3CD8-5416-65B6-4073A3B51EF6}"/>
              </a:ext>
            </a:extLst>
          </p:cNvPr>
          <p:cNvSpPr>
            <a:spLocks noGrp="1"/>
          </p:cNvSpPr>
          <p:nvPr>
            <p:ph type="sldNum" sz="quarter" idx="12"/>
          </p:nvPr>
        </p:nvSpPr>
        <p:spPr/>
        <p:txBody>
          <a:bodyPr/>
          <a:lstStyle/>
          <a:p>
            <a:fld id="{2882FCD6-7D6A-4465-AC9C-194D501732B4}" type="slidenum">
              <a:rPr lang="en-AU" smtClean="0"/>
              <a:t>‹#›</a:t>
            </a:fld>
            <a:endParaRPr lang="en-AU"/>
          </a:p>
        </p:txBody>
      </p:sp>
    </p:spTree>
    <p:extLst>
      <p:ext uri="{BB962C8B-B14F-4D97-AF65-F5344CB8AC3E}">
        <p14:creationId xmlns:p14="http://schemas.microsoft.com/office/powerpoint/2010/main" val="1636154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97156-0193-5952-18D3-897F0FEEEA4E}"/>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BF209DD-F234-E717-7B44-F32935009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F9EA1E-D055-BDAF-BE65-289D6B8F3C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FD6D848-029D-801B-9C7E-A7450ABBFE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C8F5D1-F941-E266-8633-41519FC3CC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2D145E0-5804-03F5-44B4-07FDA33F3582}"/>
              </a:ext>
            </a:extLst>
          </p:cNvPr>
          <p:cNvSpPr>
            <a:spLocks noGrp="1"/>
          </p:cNvSpPr>
          <p:nvPr>
            <p:ph type="dt" sz="half" idx="10"/>
          </p:nvPr>
        </p:nvSpPr>
        <p:spPr/>
        <p:txBody>
          <a:bodyPr/>
          <a:lstStyle/>
          <a:p>
            <a:fld id="{E40D758A-798A-43D5-B86E-1CD93CF7F93A}" type="datetimeFigureOut">
              <a:rPr lang="en-AU" smtClean="0"/>
              <a:t>21/08/2022</a:t>
            </a:fld>
            <a:endParaRPr lang="en-AU"/>
          </a:p>
        </p:txBody>
      </p:sp>
      <p:sp>
        <p:nvSpPr>
          <p:cNvPr id="8" name="Footer Placeholder 7">
            <a:extLst>
              <a:ext uri="{FF2B5EF4-FFF2-40B4-BE49-F238E27FC236}">
                <a16:creationId xmlns:a16="http://schemas.microsoft.com/office/drawing/2014/main" id="{1AB7DAF7-440E-1B8F-00D1-6C4E3364120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340D17C-F250-A411-621C-0F0E51B565DF}"/>
              </a:ext>
            </a:extLst>
          </p:cNvPr>
          <p:cNvSpPr>
            <a:spLocks noGrp="1"/>
          </p:cNvSpPr>
          <p:nvPr>
            <p:ph type="sldNum" sz="quarter" idx="12"/>
          </p:nvPr>
        </p:nvSpPr>
        <p:spPr/>
        <p:txBody>
          <a:bodyPr/>
          <a:lstStyle/>
          <a:p>
            <a:fld id="{2882FCD6-7D6A-4465-AC9C-194D501732B4}" type="slidenum">
              <a:rPr lang="en-AU" smtClean="0"/>
              <a:t>‹#›</a:t>
            </a:fld>
            <a:endParaRPr lang="en-AU"/>
          </a:p>
        </p:txBody>
      </p:sp>
    </p:spTree>
    <p:extLst>
      <p:ext uri="{BB962C8B-B14F-4D97-AF65-F5344CB8AC3E}">
        <p14:creationId xmlns:p14="http://schemas.microsoft.com/office/powerpoint/2010/main" val="89692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6B2ED-CD37-7804-C511-BB0B0294C49F}"/>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3378D9C-24DC-28CB-1EFA-6B67F1762F54}"/>
              </a:ext>
            </a:extLst>
          </p:cNvPr>
          <p:cNvSpPr>
            <a:spLocks noGrp="1"/>
          </p:cNvSpPr>
          <p:nvPr>
            <p:ph type="dt" sz="half" idx="10"/>
          </p:nvPr>
        </p:nvSpPr>
        <p:spPr/>
        <p:txBody>
          <a:bodyPr/>
          <a:lstStyle/>
          <a:p>
            <a:fld id="{E40D758A-798A-43D5-B86E-1CD93CF7F93A}" type="datetimeFigureOut">
              <a:rPr lang="en-AU" smtClean="0"/>
              <a:t>21/08/2022</a:t>
            </a:fld>
            <a:endParaRPr lang="en-AU"/>
          </a:p>
        </p:txBody>
      </p:sp>
      <p:sp>
        <p:nvSpPr>
          <p:cNvPr id="4" name="Footer Placeholder 3">
            <a:extLst>
              <a:ext uri="{FF2B5EF4-FFF2-40B4-BE49-F238E27FC236}">
                <a16:creationId xmlns:a16="http://schemas.microsoft.com/office/drawing/2014/main" id="{4AB1BEFA-2EF4-5EB9-B8AC-0D05BF4B5B20}"/>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2F376A00-75AD-A1C4-439E-F67907029C8F}"/>
              </a:ext>
            </a:extLst>
          </p:cNvPr>
          <p:cNvSpPr>
            <a:spLocks noGrp="1"/>
          </p:cNvSpPr>
          <p:nvPr>
            <p:ph type="sldNum" sz="quarter" idx="12"/>
          </p:nvPr>
        </p:nvSpPr>
        <p:spPr/>
        <p:txBody>
          <a:bodyPr/>
          <a:lstStyle/>
          <a:p>
            <a:fld id="{2882FCD6-7D6A-4465-AC9C-194D501732B4}" type="slidenum">
              <a:rPr lang="en-AU" smtClean="0"/>
              <a:t>‹#›</a:t>
            </a:fld>
            <a:endParaRPr lang="en-AU"/>
          </a:p>
        </p:txBody>
      </p:sp>
    </p:spTree>
    <p:extLst>
      <p:ext uri="{BB962C8B-B14F-4D97-AF65-F5344CB8AC3E}">
        <p14:creationId xmlns:p14="http://schemas.microsoft.com/office/powerpoint/2010/main" val="2521222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510922-3877-D1A5-5D4E-32CCBC63A310}"/>
              </a:ext>
            </a:extLst>
          </p:cNvPr>
          <p:cNvSpPr>
            <a:spLocks noGrp="1"/>
          </p:cNvSpPr>
          <p:nvPr>
            <p:ph type="dt" sz="half" idx="10"/>
          </p:nvPr>
        </p:nvSpPr>
        <p:spPr/>
        <p:txBody>
          <a:bodyPr/>
          <a:lstStyle/>
          <a:p>
            <a:fld id="{E40D758A-798A-43D5-B86E-1CD93CF7F93A}" type="datetimeFigureOut">
              <a:rPr lang="en-AU" smtClean="0"/>
              <a:t>21/08/2022</a:t>
            </a:fld>
            <a:endParaRPr lang="en-AU"/>
          </a:p>
        </p:txBody>
      </p:sp>
      <p:sp>
        <p:nvSpPr>
          <p:cNvPr id="3" name="Footer Placeholder 2">
            <a:extLst>
              <a:ext uri="{FF2B5EF4-FFF2-40B4-BE49-F238E27FC236}">
                <a16:creationId xmlns:a16="http://schemas.microsoft.com/office/drawing/2014/main" id="{1BFBFFBC-E606-AA7D-2E56-6127AE258F1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1CC97D2-B702-DD82-7281-3365EEAF774D}"/>
              </a:ext>
            </a:extLst>
          </p:cNvPr>
          <p:cNvSpPr>
            <a:spLocks noGrp="1"/>
          </p:cNvSpPr>
          <p:nvPr>
            <p:ph type="sldNum" sz="quarter" idx="12"/>
          </p:nvPr>
        </p:nvSpPr>
        <p:spPr/>
        <p:txBody>
          <a:bodyPr/>
          <a:lstStyle/>
          <a:p>
            <a:fld id="{2882FCD6-7D6A-4465-AC9C-194D501732B4}" type="slidenum">
              <a:rPr lang="en-AU" smtClean="0"/>
              <a:t>‹#›</a:t>
            </a:fld>
            <a:endParaRPr lang="en-AU"/>
          </a:p>
        </p:txBody>
      </p:sp>
    </p:spTree>
    <p:extLst>
      <p:ext uri="{BB962C8B-B14F-4D97-AF65-F5344CB8AC3E}">
        <p14:creationId xmlns:p14="http://schemas.microsoft.com/office/powerpoint/2010/main" val="3611178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DDCAE-4E86-B66F-BD67-A207AF1631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55C2FE6-D687-E0B4-0E69-5955A29B9E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60A7581-027B-6171-4414-4985B13E2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C35224-FC94-1DC3-70A2-53F2DC7647B1}"/>
              </a:ext>
            </a:extLst>
          </p:cNvPr>
          <p:cNvSpPr>
            <a:spLocks noGrp="1"/>
          </p:cNvSpPr>
          <p:nvPr>
            <p:ph type="dt" sz="half" idx="10"/>
          </p:nvPr>
        </p:nvSpPr>
        <p:spPr/>
        <p:txBody>
          <a:bodyPr/>
          <a:lstStyle/>
          <a:p>
            <a:fld id="{E40D758A-798A-43D5-B86E-1CD93CF7F93A}" type="datetimeFigureOut">
              <a:rPr lang="en-AU" smtClean="0"/>
              <a:t>21/08/2022</a:t>
            </a:fld>
            <a:endParaRPr lang="en-AU"/>
          </a:p>
        </p:txBody>
      </p:sp>
      <p:sp>
        <p:nvSpPr>
          <p:cNvPr id="6" name="Footer Placeholder 5">
            <a:extLst>
              <a:ext uri="{FF2B5EF4-FFF2-40B4-BE49-F238E27FC236}">
                <a16:creationId xmlns:a16="http://schemas.microsoft.com/office/drawing/2014/main" id="{701BEDE5-9A55-9EC5-31DC-4335C7DB14D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1BAD51E-A427-6431-1F48-926F3F9AF28B}"/>
              </a:ext>
            </a:extLst>
          </p:cNvPr>
          <p:cNvSpPr>
            <a:spLocks noGrp="1"/>
          </p:cNvSpPr>
          <p:nvPr>
            <p:ph type="sldNum" sz="quarter" idx="12"/>
          </p:nvPr>
        </p:nvSpPr>
        <p:spPr/>
        <p:txBody>
          <a:bodyPr/>
          <a:lstStyle/>
          <a:p>
            <a:fld id="{2882FCD6-7D6A-4465-AC9C-194D501732B4}" type="slidenum">
              <a:rPr lang="en-AU" smtClean="0"/>
              <a:t>‹#›</a:t>
            </a:fld>
            <a:endParaRPr lang="en-AU"/>
          </a:p>
        </p:txBody>
      </p:sp>
    </p:spTree>
    <p:extLst>
      <p:ext uri="{BB962C8B-B14F-4D97-AF65-F5344CB8AC3E}">
        <p14:creationId xmlns:p14="http://schemas.microsoft.com/office/powerpoint/2010/main" val="314826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8D4DA-A141-93DB-890F-C367BD66C7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5994F58-ECFE-0064-2C44-16C3FAC7AF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A62DA55-BA0B-277C-835E-598417E9F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6FA7B4-5A50-EC77-AE39-9D40439AC3EA}"/>
              </a:ext>
            </a:extLst>
          </p:cNvPr>
          <p:cNvSpPr>
            <a:spLocks noGrp="1"/>
          </p:cNvSpPr>
          <p:nvPr>
            <p:ph type="dt" sz="half" idx="10"/>
          </p:nvPr>
        </p:nvSpPr>
        <p:spPr/>
        <p:txBody>
          <a:bodyPr/>
          <a:lstStyle/>
          <a:p>
            <a:fld id="{E40D758A-798A-43D5-B86E-1CD93CF7F93A}" type="datetimeFigureOut">
              <a:rPr lang="en-AU" smtClean="0"/>
              <a:t>21/08/2022</a:t>
            </a:fld>
            <a:endParaRPr lang="en-AU"/>
          </a:p>
        </p:txBody>
      </p:sp>
      <p:sp>
        <p:nvSpPr>
          <p:cNvPr id="6" name="Footer Placeholder 5">
            <a:extLst>
              <a:ext uri="{FF2B5EF4-FFF2-40B4-BE49-F238E27FC236}">
                <a16:creationId xmlns:a16="http://schemas.microsoft.com/office/drawing/2014/main" id="{AFE72FEC-B5D4-3207-EE67-E20A4D96019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E05F9DE-C447-CC32-034A-D6269584A272}"/>
              </a:ext>
            </a:extLst>
          </p:cNvPr>
          <p:cNvSpPr>
            <a:spLocks noGrp="1"/>
          </p:cNvSpPr>
          <p:nvPr>
            <p:ph type="sldNum" sz="quarter" idx="12"/>
          </p:nvPr>
        </p:nvSpPr>
        <p:spPr/>
        <p:txBody>
          <a:bodyPr/>
          <a:lstStyle/>
          <a:p>
            <a:fld id="{2882FCD6-7D6A-4465-AC9C-194D501732B4}" type="slidenum">
              <a:rPr lang="en-AU" smtClean="0"/>
              <a:t>‹#›</a:t>
            </a:fld>
            <a:endParaRPr lang="en-AU"/>
          </a:p>
        </p:txBody>
      </p:sp>
    </p:spTree>
    <p:extLst>
      <p:ext uri="{BB962C8B-B14F-4D97-AF65-F5344CB8AC3E}">
        <p14:creationId xmlns:p14="http://schemas.microsoft.com/office/powerpoint/2010/main" val="129151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4D94BA-84BE-69C7-4BA9-CAE3561504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A651EEE-33CF-0DFE-9684-B011216F4D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6FB6095-3767-F84E-8CA7-B93B87706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D758A-798A-43D5-B86E-1CD93CF7F93A}" type="datetimeFigureOut">
              <a:rPr lang="en-AU" smtClean="0"/>
              <a:t>21/08/2022</a:t>
            </a:fld>
            <a:endParaRPr lang="en-AU"/>
          </a:p>
        </p:txBody>
      </p:sp>
      <p:sp>
        <p:nvSpPr>
          <p:cNvPr id="5" name="Footer Placeholder 4">
            <a:extLst>
              <a:ext uri="{FF2B5EF4-FFF2-40B4-BE49-F238E27FC236}">
                <a16:creationId xmlns:a16="http://schemas.microsoft.com/office/drawing/2014/main" id="{88C4BDD0-0637-7850-4379-D328D8931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0239DDF-2472-C131-6304-3147DDE765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2FCD6-7D6A-4465-AC9C-194D501732B4}" type="slidenum">
              <a:rPr lang="en-AU" smtClean="0"/>
              <a:t>‹#›</a:t>
            </a:fld>
            <a:endParaRPr lang="en-AU"/>
          </a:p>
        </p:txBody>
      </p:sp>
    </p:spTree>
    <p:extLst>
      <p:ext uri="{BB962C8B-B14F-4D97-AF65-F5344CB8AC3E}">
        <p14:creationId xmlns:p14="http://schemas.microsoft.com/office/powerpoint/2010/main" val="994998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8/21/2022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184754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55B8B-B08E-41DE-92E0-F14EAB1565D6}"/>
              </a:ext>
            </a:extLst>
          </p:cNvPr>
          <p:cNvSpPr>
            <a:spLocks noGrp="1"/>
          </p:cNvSpPr>
          <p:nvPr>
            <p:ph type="ctrTitle"/>
          </p:nvPr>
        </p:nvSpPr>
        <p:spPr>
          <a:xfrm>
            <a:off x="858077" y="236585"/>
            <a:ext cx="10088217" cy="836841"/>
          </a:xfrm>
        </p:spPr>
        <p:txBody>
          <a:bodyPr>
            <a:normAutofit fontScale="90000"/>
          </a:bodyPr>
          <a:lstStyle/>
          <a:p>
            <a:r>
              <a:rPr lang="en-US" sz="6000" b="1"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latin typeface="Arial" panose="020B0604020202020204" pitchFamily="34" charset="0"/>
                <a:cs typeface="Arial" panose="020B0604020202020204" pitchFamily="34" charset="0"/>
              </a:rPr>
              <a:t>Habakkuk 3:2, 17-19 (NLT)</a:t>
            </a:r>
          </a:p>
        </p:txBody>
      </p:sp>
      <p:sp>
        <p:nvSpPr>
          <p:cNvPr id="5" name="TextBox 4">
            <a:extLst>
              <a:ext uri="{FF2B5EF4-FFF2-40B4-BE49-F238E27FC236}">
                <a16:creationId xmlns:a16="http://schemas.microsoft.com/office/drawing/2014/main" id="{108C6E15-B990-4403-AE5F-6A53D6E3C87A}"/>
              </a:ext>
            </a:extLst>
          </p:cNvPr>
          <p:cNvSpPr txBox="1"/>
          <p:nvPr/>
        </p:nvSpPr>
        <p:spPr>
          <a:xfrm>
            <a:off x="938481" y="775526"/>
            <a:ext cx="10684568" cy="553997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4DE3A">
                  <a:lumMod val="60000"/>
                  <a:lumOff val="40000"/>
                </a:srgb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94D7E4">
                    <a:lumMod val="75000"/>
                  </a:srgbClr>
                </a:solidFill>
                <a:effectLst/>
                <a:uLnTx/>
                <a:uFillTx/>
                <a:latin typeface="Arial" panose="020B0604020202020204" pitchFamily="34" charset="0"/>
                <a:ea typeface="+mn-ea"/>
                <a:cs typeface="Arial" panose="020B0604020202020204" pitchFamily="34" charset="0"/>
              </a:rPr>
              <a:t>2</a:t>
            </a:r>
            <a:r>
              <a:rPr kumimoji="0" lang="en-US" sz="2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I have heard all about you, Lord. I am filled with awe by your amazing works. In this time of our deep need, help us again as you did in years gone by. And in your anger, remember your mercy. </a:t>
            </a:r>
            <a:endParaRPr kumimoji="0" lang="en-AU" sz="2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94D7E4">
                    <a:lumMod val="75000"/>
                  </a:srgbClr>
                </a:solidFill>
                <a:effectLst/>
                <a:uLnTx/>
                <a:uFillTx/>
                <a:latin typeface="Arial" panose="020B0604020202020204" pitchFamily="34" charset="0"/>
                <a:ea typeface="+mn-ea"/>
                <a:cs typeface="Arial" panose="020B0604020202020204" pitchFamily="34" charset="0"/>
              </a:rPr>
              <a:t>17</a:t>
            </a:r>
            <a:r>
              <a:rPr kumimoji="0" lang="en-US" sz="2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Even though the fig trees have no blossoms, and there are no grapes on the vines; even though the olive crop fails, and the fields lie empty and barren; even though the flocks die in the fields, and the cattle barns are empty, </a:t>
            </a:r>
            <a:r>
              <a:rPr kumimoji="0" lang="en-AU" sz="1800" b="0" i="0" u="none" strike="noStrike" kern="1200" cap="none" spc="0" normalizeH="0" baseline="0" noProof="0" dirty="0">
                <a:ln>
                  <a:noFill/>
                </a:ln>
                <a:solidFill>
                  <a:srgbClr val="94D7E4">
                    <a:lumMod val="75000"/>
                  </a:srgbClr>
                </a:solidFill>
                <a:effectLst/>
                <a:uLnTx/>
                <a:uFillTx/>
                <a:latin typeface="Arial" panose="020B0604020202020204" pitchFamily="34" charset="0"/>
                <a:ea typeface="+mn-ea"/>
                <a:cs typeface="Arial" panose="020B0604020202020204" pitchFamily="34" charset="0"/>
              </a:rPr>
              <a:t>18</a:t>
            </a:r>
            <a:r>
              <a:rPr kumimoji="0" lang="en-US" sz="2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yet I will rejoice in the Lord! I will be joyful in the God of my salvation! </a:t>
            </a:r>
            <a:endParaRPr kumimoji="0" lang="en-AU" sz="2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94D7E4">
                    <a:lumMod val="75000"/>
                  </a:srgbClr>
                </a:solidFill>
                <a:effectLst/>
                <a:uLnTx/>
                <a:uFillTx/>
                <a:latin typeface="Arial" panose="020B0604020202020204" pitchFamily="34" charset="0"/>
                <a:ea typeface="+mn-ea"/>
                <a:cs typeface="Arial" panose="020B0604020202020204" pitchFamily="34" charset="0"/>
              </a:rPr>
              <a:t>19</a:t>
            </a:r>
            <a:r>
              <a:rPr kumimoji="0" lang="en-US" sz="2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The Sovereign Lord is my strength! He makes me as surefooted as a deer, able to tread upon the heights. ...</a:t>
            </a:r>
            <a:r>
              <a:rPr kumimoji="0" lang="en-AU" sz="32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endPar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9482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64AC2-F5D3-B63C-199F-FB92D3343DAC}"/>
              </a:ext>
            </a:extLst>
          </p:cNvPr>
          <p:cNvSpPr>
            <a:spLocks noGrp="1"/>
          </p:cNvSpPr>
          <p:nvPr>
            <p:ph type="ctrTitle"/>
          </p:nvPr>
        </p:nvSpPr>
        <p:spPr>
          <a:xfrm>
            <a:off x="615820" y="435851"/>
            <a:ext cx="5480180" cy="4057683"/>
          </a:xfrm>
          <a:effectLst>
            <a:outerShdw blurRad="50800" dist="50800" dir="5400000" algn="ctr" rotWithShape="0">
              <a:schemeClr val="tx1"/>
            </a:outerShdw>
          </a:effectLst>
        </p:spPr>
        <p:txBody>
          <a:bodyPr anchor="t"/>
          <a:lstStyle/>
          <a:p>
            <a:pPr>
              <a:lnSpc>
                <a:spcPct val="80000"/>
              </a:lnSpc>
            </a:pPr>
            <a:r>
              <a:rPr lang="en-AU" dirty="0">
                <a:solidFill>
                  <a:schemeClr val="bg1"/>
                </a:solidFill>
                <a:latin typeface="Adobe Garamond Pro Bold" panose="02020702060506020403" pitchFamily="18" charset="0"/>
              </a:rPr>
              <a:t>Frustration,</a:t>
            </a:r>
            <a:br>
              <a:rPr lang="en-AU" dirty="0">
                <a:solidFill>
                  <a:schemeClr val="bg1"/>
                </a:solidFill>
                <a:latin typeface="Adobe Garamond Pro Bold" panose="02020702060506020403" pitchFamily="18" charset="0"/>
              </a:rPr>
            </a:br>
            <a:r>
              <a:rPr lang="en-AU" dirty="0">
                <a:solidFill>
                  <a:schemeClr val="bg1"/>
                </a:solidFill>
                <a:latin typeface="Adobe Garamond Pro Bold" panose="02020702060506020403" pitchFamily="18" charset="0"/>
              </a:rPr>
              <a:t>Faithfulness,</a:t>
            </a:r>
            <a:br>
              <a:rPr lang="en-AU" dirty="0">
                <a:solidFill>
                  <a:schemeClr val="bg1"/>
                </a:solidFill>
                <a:latin typeface="Adobe Garamond Pro Bold" panose="02020702060506020403" pitchFamily="18" charset="0"/>
              </a:rPr>
            </a:br>
            <a:r>
              <a:rPr lang="en-AU" sz="2400" dirty="0">
                <a:solidFill>
                  <a:schemeClr val="bg1"/>
                </a:solidFill>
                <a:latin typeface="Adobe Garamond Pro Bold" panose="02020702060506020403" pitchFamily="18" charset="0"/>
              </a:rPr>
              <a:t>and</a:t>
            </a:r>
            <a:br>
              <a:rPr lang="en-AU" dirty="0">
                <a:solidFill>
                  <a:schemeClr val="bg1"/>
                </a:solidFill>
                <a:latin typeface="Adobe Garamond Pro Bold" panose="02020702060506020403" pitchFamily="18" charset="0"/>
              </a:rPr>
            </a:br>
            <a:r>
              <a:rPr lang="en-AU" dirty="0">
                <a:solidFill>
                  <a:schemeClr val="bg1"/>
                </a:solidFill>
                <a:latin typeface="Adobe Garamond Pro Bold" panose="02020702060506020403" pitchFamily="18" charset="0"/>
              </a:rPr>
              <a:t>Leaping Mountains</a:t>
            </a:r>
          </a:p>
        </p:txBody>
      </p:sp>
      <p:sp>
        <p:nvSpPr>
          <p:cNvPr id="3" name="Subtitle 2">
            <a:extLst>
              <a:ext uri="{FF2B5EF4-FFF2-40B4-BE49-F238E27FC236}">
                <a16:creationId xmlns:a16="http://schemas.microsoft.com/office/drawing/2014/main" id="{5552F0A5-8A37-6FF3-AF57-4E8397776858}"/>
              </a:ext>
            </a:extLst>
          </p:cNvPr>
          <p:cNvSpPr>
            <a:spLocks noGrp="1"/>
          </p:cNvSpPr>
          <p:nvPr>
            <p:ph type="subTitle" idx="1"/>
          </p:nvPr>
        </p:nvSpPr>
        <p:spPr>
          <a:xfrm>
            <a:off x="939281" y="3899696"/>
            <a:ext cx="4833257" cy="1187676"/>
          </a:xfrm>
          <a:effectLst>
            <a:outerShdw blurRad="50800" dist="50800" dir="5400000" algn="ctr" rotWithShape="0">
              <a:schemeClr val="tx1"/>
            </a:outerShdw>
          </a:effectLst>
        </p:spPr>
        <p:txBody>
          <a:bodyPr>
            <a:noAutofit/>
          </a:bodyPr>
          <a:lstStyle/>
          <a:p>
            <a:pPr>
              <a:lnSpc>
                <a:spcPct val="100000"/>
              </a:lnSpc>
              <a:spcBef>
                <a:spcPts val="0"/>
              </a:spcBef>
            </a:pPr>
            <a:r>
              <a:rPr lang="en-AU" sz="4000" dirty="0">
                <a:solidFill>
                  <a:schemeClr val="bg1"/>
                </a:solidFill>
                <a:latin typeface="Adobe Garamond Pro Bold" panose="02020702060506020403" pitchFamily="18" charset="0"/>
                <a:ea typeface="+mj-ea"/>
                <a:cs typeface="+mj-cs"/>
              </a:rPr>
              <a:t>The Book of Habakkuk. </a:t>
            </a:r>
          </a:p>
          <a:p>
            <a:pPr>
              <a:lnSpc>
                <a:spcPct val="100000"/>
              </a:lnSpc>
              <a:spcBef>
                <a:spcPts val="0"/>
              </a:spcBef>
            </a:pPr>
            <a:r>
              <a:rPr lang="en-AU" sz="3600" dirty="0">
                <a:solidFill>
                  <a:schemeClr val="bg1"/>
                </a:solidFill>
                <a:latin typeface="Adobe Garamond Pro Bold" panose="02020702060506020403" pitchFamily="18" charset="0"/>
                <a:ea typeface="+mj-ea"/>
                <a:cs typeface="+mj-cs"/>
              </a:rPr>
              <a:t>Glenn Tweedie</a:t>
            </a:r>
          </a:p>
          <a:p>
            <a:pPr>
              <a:lnSpc>
                <a:spcPct val="100000"/>
              </a:lnSpc>
              <a:spcBef>
                <a:spcPts val="0"/>
              </a:spcBef>
            </a:pPr>
            <a:r>
              <a:rPr lang="en-AU" sz="3600" dirty="0">
                <a:solidFill>
                  <a:schemeClr val="bg1"/>
                </a:solidFill>
                <a:latin typeface="Adobe Garamond Pro Bold" panose="02020702060506020403" pitchFamily="18" charset="0"/>
                <a:ea typeface="+mj-ea"/>
                <a:cs typeface="+mj-cs"/>
              </a:rPr>
              <a:t>August 21st</a:t>
            </a:r>
          </a:p>
        </p:txBody>
      </p:sp>
      <p:pic>
        <p:nvPicPr>
          <p:cNvPr id="6" name="Picture 5" descr="A person in the water&#10;&#10;Description automatically generated with low confidence">
            <a:extLst>
              <a:ext uri="{FF2B5EF4-FFF2-40B4-BE49-F238E27FC236}">
                <a16:creationId xmlns:a16="http://schemas.microsoft.com/office/drawing/2014/main" id="{1C3BA5B1-E339-1794-6C14-ACAABB307D00}"/>
              </a:ext>
            </a:extLst>
          </p:cNvPr>
          <p:cNvPicPr>
            <a:picLocks noChangeAspect="1"/>
          </p:cNvPicPr>
          <p:nvPr/>
        </p:nvPicPr>
        <p:blipFill>
          <a:blip r:embed="rId4">
            <a:extLst>
              <a:ext uri="{BEBA8EAE-BF5A-486C-A8C5-ECC9F3942E4B}">
                <a14:imgProps xmlns:a14="http://schemas.microsoft.com/office/drawing/2010/main">
                  <a14:imgLayer r:embed="rId5">
                    <a14:imgEffect>
                      <a14:saturation sat="72000"/>
                    </a14:imgEffect>
                  </a14:imgLayer>
                </a14:imgProps>
              </a:ext>
              <a:ext uri="{28A0092B-C50C-407E-A947-70E740481C1C}">
                <a14:useLocalDpi xmlns:a14="http://schemas.microsoft.com/office/drawing/2010/main" val="0"/>
              </a:ext>
            </a:extLst>
          </a:blip>
          <a:stretch>
            <a:fillRect/>
          </a:stretch>
        </p:blipFill>
        <p:spPr>
          <a:xfrm>
            <a:off x="6540759" y="209939"/>
            <a:ext cx="5116287" cy="6438122"/>
          </a:xfrm>
          <a:prstGeom prst="rect">
            <a:avLst/>
          </a:prstGeom>
        </p:spPr>
      </p:pic>
    </p:spTree>
    <p:extLst>
      <p:ext uri="{BB962C8B-B14F-4D97-AF65-F5344CB8AC3E}">
        <p14:creationId xmlns:p14="http://schemas.microsoft.com/office/powerpoint/2010/main" val="2879388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552F0A5-8A37-6FF3-AF57-4E8397776858}"/>
              </a:ext>
            </a:extLst>
          </p:cNvPr>
          <p:cNvSpPr>
            <a:spLocks noGrp="1"/>
          </p:cNvSpPr>
          <p:nvPr>
            <p:ph type="subTitle" idx="1"/>
          </p:nvPr>
        </p:nvSpPr>
        <p:spPr>
          <a:xfrm>
            <a:off x="628650" y="494523"/>
            <a:ext cx="11046279" cy="5927628"/>
          </a:xfrm>
          <a:effectLst/>
        </p:spPr>
        <p:txBody>
          <a:bodyPr>
            <a:noAutofit/>
          </a:bodyPr>
          <a:lstStyle/>
          <a:p>
            <a:r>
              <a:rPr lang="en-US" sz="28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Habakkuk 1:5–7</a:t>
            </a:r>
            <a:r>
              <a:rPr lang="en-AU" sz="28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 (NLT) </a:t>
            </a:r>
          </a:p>
          <a:p>
            <a:r>
              <a:rPr lang="en-AU" sz="2800" baseline="300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5</a:t>
            </a:r>
            <a:r>
              <a:rPr lang="en-US" sz="28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The </a:t>
            </a:r>
            <a:r>
              <a:rPr lang="en-US" sz="2800" cap="small"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Lord</a:t>
            </a:r>
            <a:r>
              <a:rPr lang="en-US" sz="28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 replied, “Look around at the nations; look and be amazed! For I am doing something in your own day, something you wouldn’t believe even if someone told you about it. </a:t>
            </a:r>
            <a:endParaRPr lang="en-AU" sz="28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endParaRPr>
          </a:p>
          <a:p>
            <a:r>
              <a:rPr lang="en-AU" sz="2800" baseline="300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6</a:t>
            </a:r>
            <a:r>
              <a:rPr lang="en-US" sz="28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I am raising up the Babylonians, a cruel and violent people. They will march across the world and conquer other lands.</a:t>
            </a:r>
          </a:p>
          <a:p>
            <a:r>
              <a:rPr lang="en-US" sz="28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 </a:t>
            </a:r>
            <a:r>
              <a:rPr lang="en-AU" sz="2800" baseline="300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7</a:t>
            </a:r>
            <a:r>
              <a:rPr lang="en-US" sz="28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They are notorious for their cruelty and do whatever they like.</a:t>
            </a:r>
          </a:p>
          <a:p>
            <a:endParaRPr lang="en-US" sz="28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endParaRPr>
          </a:p>
          <a:p>
            <a:r>
              <a:rPr lang="en-US" sz="28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Habakkuk 1:12</a:t>
            </a:r>
            <a:r>
              <a:rPr lang="en-AU" sz="28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 (NLT) </a:t>
            </a:r>
          </a:p>
          <a:p>
            <a:r>
              <a:rPr lang="en-US" sz="2800" baseline="300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12</a:t>
            </a:r>
            <a:r>
              <a:rPr lang="en-US" sz="28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 O </a:t>
            </a:r>
            <a:r>
              <a:rPr lang="en-US" sz="2800" cap="small"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Lord</a:t>
            </a:r>
            <a:r>
              <a:rPr lang="en-US" sz="28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 my God, my Holy One, you who are eternal— surely you do not plan to wipe us out? O </a:t>
            </a:r>
            <a:r>
              <a:rPr lang="en-US" sz="2800" cap="small"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Lord</a:t>
            </a:r>
            <a:r>
              <a:rPr lang="en-US" sz="28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 our Rock, you have sent these Babylonians to correct us, to punish us for our many sins.</a:t>
            </a:r>
          </a:p>
          <a:p>
            <a:r>
              <a:rPr lang="en-US" sz="28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 </a:t>
            </a:r>
            <a:r>
              <a:rPr lang="en-AU" sz="2800" baseline="300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13</a:t>
            </a:r>
            <a:r>
              <a:rPr lang="en-AU" sz="2800" dirty="0">
                <a:solidFill>
                  <a:schemeClr val="bg1"/>
                </a:solidFill>
                <a:effectLst>
                  <a:outerShdw blurRad="76200" dist="76200" dir="2700000" algn="tl" rotWithShape="0">
                    <a:prstClr val="black"/>
                  </a:outerShdw>
                </a:effectLst>
                <a:latin typeface="Times New Roman" panose="02020603050405020304" pitchFamily="18" charset="0"/>
                <a:ea typeface="Times New Roman" panose="02020603050405020304" pitchFamily="18" charset="0"/>
              </a:rPr>
              <a:t> You are perfectly just in this.</a:t>
            </a:r>
          </a:p>
        </p:txBody>
      </p:sp>
    </p:spTree>
    <p:extLst>
      <p:ext uri="{BB962C8B-B14F-4D97-AF65-F5344CB8AC3E}">
        <p14:creationId xmlns:p14="http://schemas.microsoft.com/office/powerpoint/2010/main" val="165950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10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64AC2-F5D3-B63C-199F-FB92D3343DAC}"/>
              </a:ext>
            </a:extLst>
          </p:cNvPr>
          <p:cNvSpPr>
            <a:spLocks noGrp="1"/>
          </p:cNvSpPr>
          <p:nvPr>
            <p:ph type="ctrTitle"/>
          </p:nvPr>
        </p:nvSpPr>
        <p:spPr>
          <a:xfrm>
            <a:off x="1745408" y="324239"/>
            <a:ext cx="4650144" cy="1287626"/>
          </a:xfrm>
          <a:effectLst/>
        </p:spPr>
        <p:txBody>
          <a:bodyPr anchor="t"/>
          <a:lstStyle/>
          <a:p>
            <a:pPr>
              <a:lnSpc>
                <a:spcPct val="80000"/>
              </a:lnSpc>
            </a:pPr>
            <a:r>
              <a:rPr lang="en-AU" dirty="0">
                <a:solidFill>
                  <a:schemeClr val="bg1"/>
                </a:solidFill>
                <a:effectLst>
                  <a:outerShdw blurRad="76200" dist="76200" dir="2700000" algn="tl" rotWithShape="0">
                    <a:prstClr val="black"/>
                  </a:outerShdw>
                </a:effectLst>
                <a:latin typeface="Adobe Garamond Pro Bold" panose="02020702060506020403" pitchFamily="18" charset="0"/>
              </a:rPr>
              <a:t>Frustration</a:t>
            </a:r>
          </a:p>
        </p:txBody>
      </p:sp>
      <p:pic>
        <p:nvPicPr>
          <p:cNvPr id="4" name="Picture 3" descr="A person in the water&#10;&#10;Description automatically generated with low confidence">
            <a:extLst>
              <a:ext uri="{FF2B5EF4-FFF2-40B4-BE49-F238E27FC236}">
                <a16:creationId xmlns:a16="http://schemas.microsoft.com/office/drawing/2014/main" id="{76F4D2F3-2005-A3A3-AE11-B60119322813}"/>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72000"/>
                    </a14:imgEffect>
                    <a14:imgEffect>
                      <a14:brightnessContrast contrast="12000"/>
                    </a14:imgEffect>
                  </a14:imgLayer>
                </a14:imgProps>
              </a:ext>
              <a:ext uri="{28A0092B-C50C-407E-A947-70E740481C1C}">
                <a14:useLocalDpi xmlns:a14="http://schemas.microsoft.com/office/drawing/2010/main" val="0"/>
              </a:ext>
            </a:extLst>
          </a:blip>
          <a:srcRect l="15616" r="9065"/>
          <a:stretch/>
        </p:blipFill>
        <p:spPr>
          <a:xfrm>
            <a:off x="8238931" y="152789"/>
            <a:ext cx="3853543" cy="6438122"/>
          </a:xfrm>
          <a:prstGeom prst="rect">
            <a:avLst/>
          </a:prstGeom>
        </p:spPr>
      </p:pic>
      <p:sp>
        <p:nvSpPr>
          <p:cNvPr id="3" name="Subtitle 2">
            <a:extLst>
              <a:ext uri="{FF2B5EF4-FFF2-40B4-BE49-F238E27FC236}">
                <a16:creationId xmlns:a16="http://schemas.microsoft.com/office/drawing/2014/main" id="{5552F0A5-8A37-6FF3-AF57-4E8397776858}"/>
              </a:ext>
            </a:extLst>
          </p:cNvPr>
          <p:cNvSpPr>
            <a:spLocks noGrp="1"/>
          </p:cNvSpPr>
          <p:nvPr>
            <p:ph type="subTitle" idx="1"/>
          </p:nvPr>
        </p:nvSpPr>
        <p:spPr>
          <a:xfrm>
            <a:off x="220436" y="1436914"/>
            <a:ext cx="7862207" cy="4985235"/>
          </a:xfrm>
          <a:effectLst/>
        </p:spPr>
        <p:txBody>
          <a:bodyPr>
            <a:noAutofit/>
          </a:bodyPr>
          <a:lstStyle/>
          <a:p>
            <a:r>
              <a:rPr lang="en-US" sz="2800" dirty="0">
                <a:solidFill>
                  <a:schemeClr val="bg1"/>
                </a:solidFill>
                <a:effectLst>
                  <a:outerShdw blurRad="76200" dist="76200" dir="2700000" algn="tl" rotWithShape="0">
                    <a:prstClr val="black"/>
                  </a:outerShdw>
                </a:effectLst>
                <a:latin typeface="Times New Roman" panose="02020603050405020304" pitchFamily="18" charset="0"/>
              </a:rPr>
              <a:t>Habakkuk 1:2–4</a:t>
            </a:r>
            <a:r>
              <a:rPr lang="en-AU" sz="2800" dirty="0">
                <a:solidFill>
                  <a:schemeClr val="bg1"/>
                </a:solidFill>
                <a:effectLst>
                  <a:outerShdw blurRad="76200" dist="76200" dir="2700000" algn="tl" rotWithShape="0">
                    <a:prstClr val="black"/>
                  </a:outerShdw>
                </a:effectLst>
                <a:latin typeface="Times New Roman" panose="02020603050405020304" pitchFamily="18" charset="0"/>
              </a:rPr>
              <a:t> (NLT) </a:t>
            </a:r>
          </a:p>
          <a:p>
            <a:r>
              <a:rPr lang="en-AU" sz="2800" baseline="30000" dirty="0">
                <a:solidFill>
                  <a:schemeClr val="bg1"/>
                </a:solidFill>
                <a:effectLst>
                  <a:outerShdw blurRad="76200" dist="76200" dir="2700000" algn="tl" rotWithShape="0">
                    <a:prstClr val="black"/>
                  </a:outerShdw>
                </a:effectLst>
                <a:latin typeface="Times New Roman" panose="02020603050405020304" pitchFamily="18" charset="0"/>
              </a:rPr>
              <a:t>2</a:t>
            </a:r>
            <a:r>
              <a:rPr lang="en-US" sz="2800" dirty="0">
                <a:solidFill>
                  <a:schemeClr val="bg1"/>
                </a:solidFill>
                <a:effectLst>
                  <a:outerShdw blurRad="76200" dist="76200" dir="2700000" algn="tl" rotWithShape="0">
                    <a:prstClr val="black"/>
                  </a:outerShdw>
                </a:effectLst>
                <a:latin typeface="Times New Roman" panose="02020603050405020304" pitchFamily="18" charset="0"/>
              </a:rPr>
              <a:t>How long, O Lord, must I call for help? But you do not listen! “Violence is everywhere!” I cry, but you do not come to save.</a:t>
            </a:r>
          </a:p>
          <a:p>
            <a:r>
              <a:rPr lang="en-US" sz="2800" dirty="0">
                <a:solidFill>
                  <a:schemeClr val="bg1"/>
                </a:solidFill>
                <a:effectLst>
                  <a:outerShdw blurRad="76200" dist="76200" dir="2700000" algn="tl" rotWithShape="0">
                    <a:prstClr val="black"/>
                  </a:outerShdw>
                </a:effectLst>
                <a:latin typeface="Times New Roman" panose="02020603050405020304" pitchFamily="18" charset="0"/>
              </a:rPr>
              <a:t> </a:t>
            </a:r>
            <a:r>
              <a:rPr lang="en-AU" sz="2800" baseline="30000" dirty="0">
                <a:solidFill>
                  <a:schemeClr val="bg1"/>
                </a:solidFill>
                <a:effectLst>
                  <a:outerShdw blurRad="76200" dist="76200" dir="2700000" algn="tl" rotWithShape="0">
                    <a:prstClr val="black"/>
                  </a:outerShdw>
                </a:effectLst>
                <a:latin typeface="Times New Roman" panose="02020603050405020304" pitchFamily="18" charset="0"/>
              </a:rPr>
              <a:t>3</a:t>
            </a:r>
            <a:r>
              <a:rPr lang="en-US" sz="2800" dirty="0">
                <a:solidFill>
                  <a:schemeClr val="bg1"/>
                </a:solidFill>
                <a:effectLst>
                  <a:outerShdw blurRad="76200" dist="76200" dir="2700000" algn="tl" rotWithShape="0">
                    <a:prstClr val="black"/>
                  </a:outerShdw>
                </a:effectLst>
                <a:latin typeface="Times New Roman" panose="02020603050405020304" pitchFamily="18" charset="0"/>
              </a:rPr>
              <a:t>Must I forever see these evil deeds? Why must I watch all this misery? Wherever I look, I see destruction and violence. I am surrounded by people who love to argue and fight.</a:t>
            </a:r>
          </a:p>
          <a:p>
            <a:r>
              <a:rPr lang="en-US" sz="2800" dirty="0">
                <a:solidFill>
                  <a:schemeClr val="bg1"/>
                </a:solidFill>
                <a:effectLst>
                  <a:outerShdw blurRad="76200" dist="76200" dir="2700000" algn="tl" rotWithShape="0">
                    <a:prstClr val="black"/>
                  </a:outerShdw>
                </a:effectLst>
                <a:latin typeface="Times New Roman" panose="02020603050405020304" pitchFamily="18" charset="0"/>
              </a:rPr>
              <a:t> </a:t>
            </a:r>
            <a:r>
              <a:rPr lang="en-AU" sz="2800" baseline="30000" dirty="0">
                <a:solidFill>
                  <a:schemeClr val="bg1"/>
                </a:solidFill>
                <a:effectLst>
                  <a:outerShdw blurRad="76200" dist="76200" dir="2700000" algn="tl" rotWithShape="0">
                    <a:prstClr val="black"/>
                  </a:outerShdw>
                </a:effectLst>
                <a:latin typeface="Times New Roman" panose="02020603050405020304" pitchFamily="18" charset="0"/>
              </a:rPr>
              <a:t>4</a:t>
            </a:r>
            <a:r>
              <a:rPr lang="en-US" sz="2800" dirty="0">
                <a:solidFill>
                  <a:schemeClr val="bg1"/>
                </a:solidFill>
                <a:effectLst>
                  <a:outerShdw blurRad="76200" dist="76200" dir="2700000" algn="tl" rotWithShape="0">
                    <a:prstClr val="black"/>
                  </a:outerShdw>
                </a:effectLst>
                <a:latin typeface="Times New Roman" panose="02020603050405020304" pitchFamily="18" charset="0"/>
              </a:rPr>
              <a:t>The law has become paralyzed, and there is no justice in the courts. The wicked far outnumber the righteous, so that justice has become perverted. </a:t>
            </a:r>
            <a:endParaRPr lang="en-AU" sz="2800" dirty="0">
              <a:solidFill>
                <a:schemeClr val="bg1"/>
              </a:solidFill>
              <a:effectLst>
                <a:outerShdw blurRad="76200" dist="76200" dir="2700000" algn="tl" rotWithShape="0">
                  <a:prstClr val="black"/>
                </a:outerShdw>
              </a:effectLst>
              <a:latin typeface="Times New Roman" panose="02020603050405020304" pitchFamily="18" charset="0"/>
            </a:endParaRPr>
          </a:p>
        </p:txBody>
      </p:sp>
    </p:spTree>
    <p:extLst>
      <p:ext uri="{BB962C8B-B14F-4D97-AF65-F5344CB8AC3E}">
        <p14:creationId xmlns:p14="http://schemas.microsoft.com/office/powerpoint/2010/main" val="311535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64AC2-F5D3-B63C-199F-FB92D3343DAC}"/>
              </a:ext>
            </a:extLst>
          </p:cNvPr>
          <p:cNvSpPr>
            <a:spLocks noGrp="1"/>
          </p:cNvSpPr>
          <p:nvPr>
            <p:ph type="ctrTitle"/>
          </p:nvPr>
        </p:nvSpPr>
        <p:spPr>
          <a:xfrm>
            <a:off x="2104636" y="323600"/>
            <a:ext cx="4650144" cy="1287626"/>
          </a:xfrm>
          <a:effectLst>
            <a:outerShdw blurRad="50800" dist="50800" dir="5400000" algn="ctr" rotWithShape="0">
              <a:schemeClr val="tx1"/>
            </a:outerShdw>
          </a:effectLst>
        </p:spPr>
        <p:txBody>
          <a:bodyPr anchor="t"/>
          <a:lstStyle/>
          <a:p>
            <a:pPr>
              <a:lnSpc>
                <a:spcPct val="80000"/>
              </a:lnSpc>
            </a:pPr>
            <a:r>
              <a:rPr lang="en-AU" dirty="0">
                <a:solidFill>
                  <a:schemeClr val="bg1"/>
                </a:solidFill>
                <a:latin typeface="Adobe Garamond Pro Bold" panose="02020702060506020403" pitchFamily="18" charset="0"/>
              </a:rPr>
              <a:t>Faithfulness</a:t>
            </a:r>
          </a:p>
        </p:txBody>
      </p:sp>
      <p:sp>
        <p:nvSpPr>
          <p:cNvPr id="3" name="Subtitle 2">
            <a:extLst>
              <a:ext uri="{FF2B5EF4-FFF2-40B4-BE49-F238E27FC236}">
                <a16:creationId xmlns:a16="http://schemas.microsoft.com/office/drawing/2014/main" id="{5552F0A5-8A37-6FF3-AF57-4E8397776858}"/>
              </a:ext>
            </a:extLst>
          </p:cNvPr>
          <p:cNvSpPr>
            <a:spLocks noGrp="1"/>
          </p:cNvSpPr>
          <p:nvPr>
            <p:ph type="subTitle" idx="1"/>
          </p:nvPr>
        </p:nvSpPr>
        <p:spPr>
          <a:xfrm>
            <a:off x="391885" y="1436914"/>
            <a:ext cx="7847046" cy="4985235"/>
          </a:xfrm>
          <a:effectLst>
            <a:outerShdw blurRad="50800" dist="50800" dir="5400000" algn="ctr" rotWithShape="0">
              <a:schemeClr val="tx1"/>
            </a:outerShdw>
          </a:effectLst>
        </p:spPr>
        <p:txBody>
          <a:bodyPr>
            <a:noAutofit/>
          </a:bodyPr>
          <a:lstStyle/>
          <a:p>
            <a:r>
              <a:rPr lang="en-US" sz="2800" dirty="0">
                <a:solidFill>
                  <a:schemeClr val="bg1"/>
                </a:solidFill>
                <a:effectLst>
                  <a:outerShdw blurRad="88900" dist="76200" dir="4200000" algn="ctr" rotWithShape="0">
                    <a:schemeClr val="tx1"/>
                  </a:outerShdw>
                </a:effectLst>
                <a:latin typeface="Times New Roman" panose="02020603050405020304" pitchFamily="18" charset="0"/>
              </a:rPr>
              <a:t>Habakkuk 2:2–4</a:t>
            </a:r>
            <a:r>
              <a:rPr lang="en-AU" sz="2800" dirty="0">
                <a:solidFill>
                  <a:schemeClr val="bg1"/>
                </a:solidFill>
                <a:effectLst>
                  <a:outerShdw blurRad="88900" dist="76200" dir="4200000" algn="ctr" rotWithShape="0">
                    <a:schemeClr val="tx1"/>
                  </a:outerShdw>
                </a:effectLst>
                <a:latin typeface="Times New Roman" panose="02020603050405020304" pitchFamily="18" charset="0"/>
              </a:rPr>
              <a:t> (NLT)</a:t>
            </a:r>
          </a:p>
          <a:p>
            <a:r>
              <a:rPr lang="en-AU" sz="2800" dirty="0">
                <a:solidFill>
                  <a:schemeClr val="bg1"/>
                </a:solidFill>
                <a:effectLst>
                  <a:outerShdw blurRad="88900" dist="76200" dir="4200000" algn="ctr" rotWithShape="0">
                    <a:schemeClr val="tx1"/>
                  </a:outerShdw>
                </a:effectLst>
                <a:latin typeface="Times New Roman" panose="02020603050405020304" pitchFamily="18" charset="0"/>
              </a:rPr>
              <a:t> </a:t>
            </a:r>
            <a:r>
              <a:rPr lang="en-AU" sz="2800" baseline="30000" dirty="0">
                <a:solidFill>
                  <a:schemeClr val="bg1"/>
                </a:solidFill>
                <a:effectLst>
                  <a:outerShdw blurRad="88900" dist="76200" dir="4200000" algn="ctr" rotWithShape="0">
                    <a:schemeClr val="tx1"/>
                  </a:outerShdw>
                </a:effectLst>
                <a:latin typeface="Times New Roman" panose="02020603050405020304" pitchFamily="18" charset="0"/>
              </a:rPr>
              <a:t>2</a:t>
            </a:r>
            <a:r>
              <a:rPr lang="en-US" sz="2800" dirty="0">
                <a:solidFill>
                  <a:schemeClr val="bg1"/>
                </a:solidFill>
                <a:effectLst>
                  <a:outerShdw blurRad="88900" dist="76200" dir="4200000" algn="ctr" rotWithShape="0">
                    <a:schemeClr val="tx1"/>
                  </a:outerShdw>
                </a:effectLst>
                <a:latin typeface="Times New Roman" panose="02020603050405020304" pitchFamily="18" charset="0"/>
              </a:rPr>
              <a:t>Then the Lord said to me, “Write my answer plainly on tablets, so that a runner can carry the correct message to others.</a:t>
            </a:r>
          </a:p>
          <a:p>
            <a:r>
              <a:rPr lang="en-US" sz="2800" dirty="0">
                <a:solidFill>
                  <a:schemeClr val="bg1"/>
                </a:solidFill>
                <a:effectLst>
                  <a:outerShdw blurRad="88900" dist="76200" dir="4200000" algn="ctr" rotWithShape="0">
                    <a:schemeClr val="tx1"/>
                  </a:outerShdw>
                </a:effectLst>
                <a:latin typeface="Times New Roman" panose="02020603050405020304" pitchFamily="18" charset="0"/>
              </a:rPr>
              <a:t> </a:t>
            </a:r>
            <a:r>
              <a:rPr lang="en-AU" sz="2800" baseline="30000" dirty="0">
                <a:solidFill>
                  <a:schemeClr val="bg1"/>
                </a:solidFill>
                <a:effectLst>
                  <a:outerShdw blurRad="88900" dist="76200" dir="4200000" algn="ctr" rotWithShape="0">
                    <a:schemeClr val="tx1"/>
                  </a:outerShdw>
                </a:effectLst>
                <a:latin typeface="Times New Roman" panose="02020603050405020304" pitchFamily="18" charset="0"/>
              </a:rPr>
              <a:t>3</a:t>
            </a:r>
            <a:r>
              <a:rPr lang="en-US" sz="2800" dirty="0">
                <a:solidFill>
                  <a:schemeClr val="bg1"/>
                </a:solidFill>
                <a:effectLst>
                  <a:outerShdw blurRad="88900" dist="76200" dir="4200000" algn="ctr" rotWithShape="0">
                    <a:schemeClr val="tx1"/>
                  </a:outerShdw>
                </a:effectLst>
                <a:latin typeface="Times New Roman" panose="02020603050405020304" pitchFamily="18" charset="0"/>
              </a:rPr>
              <a:t>This vision is for a future time. It describes the end, and it will be fulfilled. If it seems slow in coming, wait patiently, for it will surely take place. It will not be delayed.</a:t>
            </a:r>
          </a:p>
          <a:p>
            <a:r>
              <a:rPr lang="en-US" sz="2800" dirty="0">
                <a:solidFill>
                  <a:schemeClr val="bg1"/>
                </a:solidFill>
                <a:effectLst>
                  <a:outerShdw blurRad="88900" dist="76200" dir="4200000" algn="ctr" rotWithShape="0">
                    <a:schemeClr val="tx1"/>
                  </a:outerShdw>
                </a:effectLst>
                <a:latin typeface="Times New Roman" panose="02020603050405020304" pitchFamily="18" charset="0"/>
              </a:rPr>
              <a:t> </a:t>
            </a:r>
            <a:r>
              <a:rPr lang="en-AU" sz="2800" baseline="30000" dirty="0">
                <a:solidFill>
                  <a:schemeClr val="bg1"/>
                </a:solidFill>
                <a:effectLst>
                  <a:outerShdw blurRad="88900" dist="76200" dir="4200000" algn="ctr" rotWithShape="0">
                    <a:schemeClr val="tx1"/>
                  </a:outerShdw>
                </a:effectLst>
                <a:latin typeface="Times New Roman" panose="02020603050405020304" pitchFamily="18" charset="0"/>
              </a:rPr>
              <a:t>4</a:t>
            </a:r>
            <a:r>
              <a:rPr lang="en-US" sz="2800" dirty="0">
                <a:solidFill>
                  <a:schemeClr val="bg1"/>
                </a:solidFill>
                <a:effectLst>
                  <a:outerShdw blurRad="88900" dist="76200" dir="4200000" algn="ctr" rotWithShape="0">
                    <a:schemeClr val="tx1"/>
                  </a:outerShdw>
                </a:effectLst>
                <a:latin typeface="Times New Roman" panose="02020603050405020304" pitchFamily="18" charset="0"/>
              </a:rPr>
              <a:t>“Look at the proud! They trust in themselves, and their lives are crooked. But the righteous will live by their faithfulness to God.</a:t>
            </a:r>
            <a:endParaRPr lang="en-AU" sz="2800" dirty="0">
              <a:solidFill>
                <a:schemeClr val="bg1"/>
              </a:solidFill>
              <a:effectLst>
                <a:outerShdw blurRad="88900" dist="76200" dir="4200000" algn="ctr" rotWithShape="0">
                  <a:schemeClr val="tx1"/>
                </a:outerShdw>
              </a:effectLst>
              <a:latin typeface="Times New Roman" panose="02020603050405020304" pitchFamily="18" charset="0"/>
            </a:endParaRPr>
          </a:p>
        </p:txBody>
      </p:sp>
      <p:pic>
        <p:nvPicPr>
          <p:cNvPr id="6" name="Picture 5" descr="A picture containing aisle, colonnade&#10;&#10;Description automatically generated">
            <a:extLst>
              <a:ext uri="{FF2B5EF4-FFF2-40B4-BE49-F238E27FC236}">
                <a16:creationId xmlns:a16="http://schemas.microsoft.com/office/drawing/2014/main" id="{C93D71E6-3A40-07FD-A234-1F6B2F2100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4380" y="323600"/>
            <a:ext cx="3491869" cy="6210800"/>
          </a:xfrm>
          <a:prstGeom prst="rect">
            <a:avLst/>
          </a:prstGeom>
        </p:spPr>
      </p:pic>
    </p:spTree>
    <p:extLst>
      <p:ext uri="{BB962C8B-B14F-4D97-AF65-F5344CB8AC3E}">
        <p14:creationId xmlns:p14="http://schemas.microsoft.com/office/powerpoint/2010/main" val="310443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64AC2-F5D3-B63C-199F-FB92D3343DAC}"/>
              </a:ext>
            </a:extLst>
          </p:cNvPr>
          <p:cNvSpPr>
            <a:spLocks noGrp="1"/>
          </p:cNvSpPr>
          <p:nvPr>
            <p:ph type="ctrTitle"/>
          </p:nvPr>
        </p:nvSpPr>
        <p:spPr>
          <a:xfrm>
            <a:off x="285752" y="209939"/>
            <a:ext cx="7445828" cy="1287626"/>
          </a:xfrm>
          <a:effectLst>
            <a:outerShdw blurRad="50800" dist="50800" dir="5400000" algn="ctr" rotWithShape="0">
              <a:schemeClr val="tx1"/>
            </a:outerShdw>
          </a:effectLst>
        </p:spPr>
        <p:txBody>
          <a:bodyPr anchor="t"/>
          <a:lstStyle/>
          <a:p>
            <a:pPr>
              <a:lnSpc>
                <a:spcPct val="80000"/>
              </a:lnSpc>
            </a:pPr>
            <a:r>
              <a:rPr lang="en-AU" dirty="0">
                <a:solidFill>
                  <a:schemeClr val="bg1"/>
                </a:solidFill>
                <a:latin typeface="Adobe Garamond Pro Bold" panose="02020702060506020403" pitchFamily="18" charset="0"/>
              </a:rPr>
              <a:t>Leaping Mountains</a:t>
            </a:r>
          </a:p>
        </p:txBody>
      </p:sp>
      <p:sp>
        <p:nvSpPr>
          <p:cNvPr id="3" name="Subtitle 2">
            <a:extLst>
              <a:ext uri="{FF2B5EF4-FFF2-40B4-BE49-F238E27FC236}">
                <a16:creationId xmlns:a16="http://schemas.microsoft.com/office/drawing/2014/main" id="{5552F0A5-8A37-6FF3-AF57-4E8397776858}"/>
              </a:ext>
            </a:extLst>
          </p:cNvPr>
          <p:cNvSpPr>
            <a:spLocks noGrp="1"/>
          </p:cNvSpPr>
          <p:nvPr>
            <p:ph type="subTitle" idx="1"/>
          </p:nvPr>
        </p:nvSpPr>
        <p:spPr>
          <a:xfrm>
            <a:off x="146957" y="1224644"/>
            <a:ext cx="8180614" cy="5197506"/>
          </a:xfrm>
          <a:effectLst/>
        </p:spPr>
        <p:txBody>
          <a:bodyPr>
            <a:noAutofit/>
          </a:bodyPr>
          <a:lstStyle/>
          <a:p>
            <a:r>
              <a:rPr lang="en-US" sz="2500" dirty="0">
                <a:solidFill>
                  <a:schemeClr val="bg1"/>
                </a:solidFill>
                <a:effectLst>
                  <a:outerShdw blurRad="76200" dist="76200" dir="2700000" algn="tl" rotWithShape="0">
                    <a:prstClr val="black"/>
                  </a:outerShdw>
                </a:effectLst>
                <a:latin typeface="Times New Roman" panose="02020603050405020304" pitchFamily="18" charset="0"/>
              </a:rPr>
              <a:t>Habakkuk 3:16–19</a:t>
            </a:r>
            <a:r>
              <a:rPr lang="en-AU" sz="2500" dirty="0">
                <a:solidFill>
                  <a:schemeClr val="bg1"/>
                </a:solidFill>
                <a:effectLst>
                  <a:outerShdw blurRad="76200" dist="76200" dir="2700000" algn="tl" rotWithShape="0">
                    <a:prstClr val="black"/>
                  </a:outerShdw>
                </a:effectLst>
                <a:latin typeface="Times New Roman" panose="02020603050405020304" pitchFamily="18" charset="0"/>
              </a:rPr>
              <a:t> (NLT) </a:t>
            </a:r>
          </a:p>
          <a:p>
            <a:r>
              <a:rPr lang="en-AU" sz="2500" baseline="30000" dirty="0">
                <a:solidFill>
                  <a:schemeClr val="bg1"/>
                </a:solidFill>
                <a:effectLst>
                  <a:outerShdw blurRad="76200" dist="76200" dir="2700000" algn="tl" rotWithShape="0">
                    <a:prstClr val="black"/>
                  </a:outerShdw>
                </a:effectLst>
                <a:latin typeface="Times New Roman" panose="02020603050405020304" pitchFamily="18" charset="0"/>
              </a:rPr>
              <a:t>16</a:t>
            </a:r>
            <a:r>
              <a:rPr lang="en-US" sz="2500" dirty="0">
                <a:solidFill>
                  <a:schemeClr val="bg1"/>
                </a:solidFill>
                <a:effectLst>
                  <a:outerShdw blurRad="76200" dist="76200" dir="2700000" algn="tl" rotWithShape="0">
                    <a:prstClr val="black"/>
                  </a:outerShdw>
                </a:effectLst>
                <a:latin typeface="Times New Roman" panose="02020603050405020304" pitchFamily="18" charset="0"/>
              </a:rPr>
              <a:t>I trembled inside when I heard this; my lips quivered with fear. My legs gave way beneath me, and I shook in terror. I will wait quietly for the coming day when disaster will strike the people who invade us. </a:t>
            </a:r>
          </a:p>
          <a:p>
            <a:r>
              <a:rPr lang="en-AU" sz="2500" baseline="30000" dirty="0">
                <a:solidFill>
                  <a:schemeClr val="bg1"/>
                </a:solidFill>
                <a:effectLst>
                  <a:outerShdw blurRad="76200" dist="76200" dir="2700000" algn="tl" rotWithShape="0">
                    <a:prstClr val="black"/>
                  </a:outerShdw>
                </a:effectLst>
                <a:latin typeface="Times New Roman" panose="02020603050405020304" pitchFamily="18" charset="0"/>
              </a:rPr>
              <a:t>17</a:t>
            </a:r>
            <a:r>
              <a:rPr lang="en-US" sz="2500" dirty="0">
                <a:solidFill>
                  <a:schemeClr val="bg1"/>
                </a:solidFill>
                <a:effectLst>
                  <a:outerShdw blurRad="76200" dist="76200" dir="2700000" algn="tl" rotWithShape="0">
                    <a:prstClr val="black"/>
                  </a:outerShdw>
                </a:effectLst>
                <a:latin typeface="Times New Roman" panose="02020603050405020304" pitchFamily="18" charset="0"/>
              </a:rPr>
              <a:t>Even though the fig trees have no blossoms, and there are no grapes on the vines; even though the olive crop fails, and the fields lie empty and barren; even though the flocks die in the fields, and the cattle barns are empty, </a:t>
            </a:r>
          </a:p>
          <a:p>
            <a:r>
              <a:rPr lang="en-AU" sz="2500" baseline="30000" dirty="0">
                <a:solidFill>
                  <a:schemeClr val="bg1"/>
                </a:solidFill>
                <a:effectLst>
                  <a:outerShdw blurRad="76200" dist="76200" dir="2700000" algn="tl" rotWithShape="0">
                    <a:prstClr val="black"/>
                  </a:outerShdw>
                </a:effectLst>
                <a:latin typeface="Times New Roman" panose="02020603050405020304" pitchFamily="18" charset="0"/>
              </a:rPr>
              <a:t>18</a:t>
            </a:r>
            <a:r>
              <a:rPr lang="en-US" sz="2500" dirty="0">
                <a:solidFill>
                  <a:schemeClr val="bg1"/>
                </a:solidFill>
                <a:effectLst>
                  <a:outerShdw blurRad="76200" dist="76200" dir="2700000" algn="tl" rotWithShape="0">
                    <a:prstClr val="black"/>
                  </a:outerShdw>
                </a:effectLst>
                <a:latin typeface="Times New Roman" panose="02020603050405020304" pitchFamily="18" charset="0"/>
              </a:rPr>
              <a:t>yet I will rejoice in the Lord! I will be joyful in the God of my salvation! </a:t>
            </a:r>
          </a:p>
          <a:p>
            <a:r>
              <a:rPr lang="en-AU" sz="2500" baseline="30000" dirty="0">
                <a:solidFill>
                  <a:schemeClr val="bg1"/>
                </a:solidFill>
                <a:effectLst>
                  <a:outerShdw blurRad="76200" dist="76200" dir="2700000" algn="tl" rotWithShape="0">
                    <a:prstClr val="black"/>
                  </a:outerShdw>
                </a:effectLst>
                <a:latin typeface="Times New Roman" panose="02020603050405020304" pitchFamily="18" charset="0"/>
              </a:rPr>
              <a:t>19</a:t>
            </a:r>
            <a:r>
              <a:rPr lang="en-US" sz="2500" dirty="0">
                <a:solidFill>
                  <a:schemeClr val="bg1"/>
                </a:solidFill>
                <a:effectLst>
                  <a:outerShdw blurRad="76200" dist="76200" dir="2700000" algn="tl" rotWithShape="0">
                    <a:prstClr val="black"/>
                  </a:outerShdw>
                </a:effectLst>
                <a:latin typeface="Times New Roman" panose="02020603050405020304" pitchFamily="18" charset="0"/>
              </a:rPr>
              <a:t>The Sovereign Lord is my strength! He makes me as surefooted as a deer, and brings me safely over the mountains.</a:t>
            </a:r>
            <a:endParaRPr lang="en-AU" sz="2500" dirty="0">
              <a:solidFill>
                <a:schemeClr val="bg1"/>
              </a:solidFill>
              <a:effectLst>
                <a:outerShdw blurRad="76200" dist="76200" dir="2700000" algn="tl" rotWithShape="0">
                  <a:prstClr val="black"/>
                </a:outerShdw>
              </a:effectLst>
              <a:latin typeface="Times New Roman" panose="02020603050405020304" pitchFamily="18" charset="0"/>
            </a:endParaRPr>
          </a:p>
        </p:txBody>
      </p:sp>
      <p:pic>
        <p:nvPicPr>
          <p:cNvPr id="5" name="Picture 4" descr="A person jumping off a cliff&#10;&#10;Description automatically generated with medium confidence">
            <a:extLst>
              <a:ext uri="{FF2B5EF4-FFF2-40B4-BE49-F238E27FC236}">
                <a16:creationId xmlns:a16="http://schemas.microsoft.com/office/drawing/2014/main" id="{FFD1F0E5-A046-D857-3A26-A88C7D14918D}"/>
              </a:ext>
            </a:extLst>
          </p:cNvPr>
          <p:cNvPicPr>
            <a:picLocks noChangeAspect="1"/>
          </p:cNvPicPr>
          <p:nvPr/>
        </p:nvPicPr>
        <p:blipFill rotWithShape="1">
          <a:blip r:embed="rId4">
            <a:extLst>
              <a:ext uri="{28A0092B-C50C-407E-A947-70E740481C1C}">
                <a14:useLocalDpi xmlns:a14="http://schemas.microsoft.com/office/drawing/2010/main" val="0"/>
              </a:ext>
            </a:extLst>
          </a:blip>
          <a:srcRect l="5620" r="13418"/>
          <a:stretch/>
        </p:blipFill>
        <p:spPr>
          <a:xfrm>
            <a:off x="8458199" y="168843"/>
            <a:ext cx="3448049" cy="6379334"/>
          </a:xfrm>
          <a:prstGeom prst="rect">
            <a:avLst/>
          </a:prstGeom>
        </p:spPr>
      </p:pic>
    </p:spTree>
    <p:extLst>
      <p:ext uri="{BB962C8B-B14F-4D97-AF65-F5344CB8AC3E}">
        <p14:creationId xmlns:p14="http://schemas.microsoft.com/office/powerpoint/2010/main" val="27622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10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64AC2-F5D3-B63C-199F-FB92D3343DAC}"/>
              </a:ext>
            </a:extLst>
          </p:cNvPr>
          <p:cNvSpPr>
            <a:spLocks noGrp="1"/>
          </p:cNvSpPr>
          <p:nvPr>
            <p:ph type="ctrTitle"/>
          </p:nvPr>
        </p:nvSpPr>
        <p:spPr>
          <a:xfrm>
            <a:off x="285752" y="351064"/>
            <a:ext cx="7445828" cy="1191985"/>
          </a:xfrm>
          <a:effectLst>
            <a:outerShdw blurRad="50800" dist="50800" dir="5400000" algn="ctr" rotWithShape="0">
              <a:schemeClr val="tx1"/>
            </a:outerShdw>
          </a:effectLst>
        </p:spPr>
        <p:txBody>
          <a:bodyPr anchor="t"/>
          <a:lstStyle/>
          <a:p>
            <a:pPr>
              <a:lnSpc>
                <a:spcPct val="80000"/>
              </a:lnSpc>
            </a:pPr>
            <a:r>
              <a:rPr lang="en-AU" dirty="0">
                <a:solidFill>
                  <a:schemeClr val="bg1"/>
                </a:solidFill>
                <a:latin typeface="Adobe Garamond Pro Bold" panose="02020702060506020403" pitchFamily="18" charset="0"/>
              </a:rPr>
              <a:t>Habakkuk</a:t>
            </a:r>
          </a:p>
        </p:txBody>
      </p:sp>
      <p:sp>
        <p:nvSpPr>
          <p:cNvPr id="3" name="Subtitle 2">
            <a:extLst>
              <a:ext uri="{FF2B5EF4-FFF2-40B4-BE49-F238E27FC236}">
                <a16:creationId xmlns:a16="http://schemas.microsoft.com/office/drawing/2014/main" id="{5552F0A5-8A37-6FF3-AF57-4E8397776858}"/>
              </a:ext>
            </a:extLst>
          </p:cNvPr>
          <p:cNvSpPr>
            <a:spLocks noGrp="1"/>
          </p:cNvSpPr>
          <p:nvPr>
            <p:ph type="subTitle" idx="1"/>
          </p:nvPr>
        </p:nvSpPr>
        <p:spPr>
          <a:xfrm>
            <a:off x="146957" y="1543048"/>
            <a:ext cx="8180614" cy="4879101"/>
          </a:xfrm>
          <a:effectLst/>
        </p:spPr>
        <p:txBody>
          <a:bodyPr>
            <a:noAutofit/>
          </a:bodyPr>
          <a:lstStyle/>
          <a:p>
            <a:pPr algn="l"/>
            <a:r>
              <a:rPr lang="en-AU" sz="2800" b="1" u="sng" dirty="0">
                <a:solidFill>
                  <a:schemeClr val="bg1"/>
                </a:solidFill>
                <a:effectLst>
                  <a:outerShdw blurRad="76200" dist="76200" dir="2700000" algn="tl" rotWithShape="0">
                    <a:prstClr val="black"/>
                  </a:outerShdw>
                </a:effectLst>
                <a:latin typeface="Times New Roman" panose="02020603050405020304" pitchFamily="18" charset="0"/>
              </a:rPr>
              <a:t>Ch 1. Frustration:</a:t>
            </a:r>
            <a:r>
              <a:rPr lang="en-AU" sz="2800" b="1" dirty="0">
                <a:solidFill>
                  <a:schemeClr val="bg1"/>
                </a:solidFill>
                <a:effectLst>
                  <a:outerShdw blurRad="76200" dist="76200" dir="2700000" algn="tl" rotWithShape="0">
                    <a:prstClr val="black"/>
                  </a:outerShdw>
                </a:effectLst>
                <a:latin typeface="Times New Roman" panose="02020603050405020304" pitchFamily="18" charset="0"/>
              </a:rPr>
              <a:t>  </a:t>
            </a:r>
            <a:r>
              <a:rPr lang="en-AU" sz="2800" dirty="0">
                <a:solidFill>
                  <a:schemeClr val="bg1"/>
                </a:solidFill>
                <a:effectLst>
                  <a:outerShdw blurRad="76200" dist="76200" dir="2700000" algn="tl" rotWithShape="0">
                    <a:prstClr val="black"/>
                  </a:outerShdw>
                </a:effectLst>
                <a:latin typeface="Times New Roman" panose="02020603050405020304" pitchFamily="18" charset="0"/>
              </a:rPr>
              <a:t>It is okay to vent our frustration with God. He is big enough to take it, &amp; respond. He is in control.</a:t>
            </a:r>
          </a:p>
          <a:p>
            <a:pPr algn="l"/>
            <a:endParaRPr lang="en-AU" sz="2800" dirty="0">
              <a:solidFill>
                <a:schemeClr val="bg1"/>
              </a:solidFill>
              <a:effectLst>
                <a:outerShdw blurRad="76200" dist="76200" dir="2700000" algn="tl" rotWithShape="0">
                  <a:prstClr val="black"/>
                </a:outerShdw>
              </a:effectLst>
              <a:latin typeface="Times New Roman" panose="02020603050405020304" pitchFamily="18" charset="0"/>
            </a:endParaRPr>
          </a:p>
          <a:p>
            <a:pPr algn="l"/>
            <a:r>
              <a:rPr lang="en-AU" sz="2800" b="1" u="sng" dirty="0">
                <a:solidFill>
                  <a:schemeClr val="bg1"/>
                </a:solidFill>
                <a:effectLst>
                  <a:outerShdw blurRad="76200" dist="76200" dir="2700000" algn="tl" rotWithShape="0">
                    <a:prstClr val="black"/>
                  </a:outerShdw>
                </a:effectLst>
                <a:latin typeface="Times New Roman" panose="02020603050405020304" pitchFamily="18" charset="0"/>
              </a:rPr>
              <a:t>Ch 2. Faithfulness:</a:t>
            </a:r>
            <a:r>
              <a:rPr lang="en-AU" sz="2800" b="1" dirty="0">
                <a:solidFill>
                  <a:schemeClr val="bg1"/>
                </a:solidFill>
                <a:effectLst>
                  <a:outerShdw blurRad="76200" dist="76200" dir="2700000" algn="tl" rotWithShape="0">
                    <a:prstClr val="black"/>
                  </a:outerShdw>
                </a:effectLst>
                <a:latin typeface="Times New Roman" panose="02020603050405020304" pitchFamily="18" charset="0"/>
              </a:rPr>
              <a:t>  </a:t>
            </a:r>
            <a:r>
              <a:rPr lang="en-AU" sz="2800" dirty="0">
                <a:solidFill>
                  <a:schemeClr val="bg1"/>
                </a:solidFill>
                <a:effectLst>
                  <a:outerShdw blurRad="76200" dist="76200" dir="2700000" algn="tl" rotWithShape="0">
                    <a:prstClr val="black"/>
                  </a:outerShdw>
                </a:effectLst>
                <a:latin typeface="Times New Roman" panose="02020603050405020304" pitchFamily="18" charset="0"/>
              </a:rPr>
              <a:t>God challenges us to remain faithful, no matter how long something takes to happen.</a:t>
            </a:r>
          </a:p>
          <a:p>
            <a:pPr algn="l"/>
            <a:endParaRPr lang="en-AU" sz="2800" dirty="0">
              <a:solidFill>
                <a:schemeClr val="bg1"/>
              </a:solidFill>
              <a:effectLst>
                <a:outerShdw blurRad="76200" dist="76200" dir="2700000" algn="tl" rotWithShape="0">
                  <a:prstClr val="black"/>
                </a:outerShdw>
              </a:effectLst>
              <a:latin typeface="Times New Roman" panose="02020603050405020304" pitchFamily="18" charset="0"/>
            </a:endParaRPr>
          </a:p>
          <a:p>
            <a:pPr algn="l"/>
            <a:r>
              <a:rPr lang="en-AU" sz="2800" b="1" u="sng" dirty="0">
                <a:solidFill>
                  <a:schemeClr val="bg1"/>
                </a:solidFill>
                <a:effectLst>
                  <a:outerShdw blurRad="76200" dist="76200" dir="2700000" algn="tl" rotWithShape="0">
                    <a:prstClr val="black"/>
                  </a:outerShdw>
                </a:effectLst>
                <a:latin typeface="Times New Roman" panose="02020603050405020304" pitchFamily="18" charset="0"/>
              </a:rPr>
              <a:t>Ch 3. Leaping Mountains:</a:t>
            </a:r>
            <a:r>
              <a:rPr lang="en-AU" sz="2800" b="1" dirty="0">
                <a:solidFill>
                  <a:schemeClr val="bg1"/>
                </a:solidFill>
                <a:effectLst>
                  <a:outerShdw blurRad="76200" dist="76200" dir="2700000" algn="tl" rotWithShape="0">
                    <a:prstClr val="black"/>
                  </a:outerShdw>
                </a:effectLst>
                <a:latin typeface="Times New Roman" panose="02020603050405020304" pitchFamily="18" charset="0"/>
              </a:rPr>
              <a:t>  </a:t>
            </a:r>
            <a:r>
              <a:rPr lang="en-AU" sz="2800" dirty="0">
                <a:solidFill>
                  <a:schemeClr val="bg1"/>
                </a:solidFill>
                <a:effectLst>
                  <a:outerShdw blurRad="76200" dist="76200" dir="2700000" algn="tl" rotWithShape="0">
                    <a:prstClr val="black"/>
                  </a:outerShdw>
                </a:effectLst>
                <a:latin typeface="Times New Roman" panose="02020603050405020304" pitchFamily="18" charset="0"/>
              </a:rPr>
              <a:t>If we make the Lord our strength, then regardless of how we feel, we can leap the mountains we face.</a:t>
            </a:r>
          </a:p>
        </p:txBody>
      </p:sp>
      <p:pic>
        <p:nvPicPr>
          <p:cNvPr id="5" name="Picture 4" descr="A person jumping off a cliff&#10;&#10;Description automatically generated with medium confidence">
            <a:extLst>
              <a:ext uri="{FF2B5EF4-FFF2-40B4-BE49-F238E27FC236}">
                <a16:creationId xmlns:a16="http://schemas.microsoft.com/office/drawing/2014/main" id="{FFD1F0E5-A046-D857-3A26-A88C7D14918D}"/>
              </a:ext>
            </a:extLst>
          </p:cNvPr>
          <p:cNvPicPr>
            <a:picLocks noChangeAspect="1"/>
          </p:cNvPicPr>
          <p:nvPr/>
        </p:nvPicPr>
        <p:blipFill rotWithShape="1">
          <a:blip r:embed="rId4">
            <a:extLst>
              <a:ext uri="{28A0092B-C50C-407E-A947-70E740481C1C}">
                <a14:useLocalDpi xmlns:a14="http://schemas.microsoft.com/office/drawing/2010/main" val="0"/>
              </a:ext>
            </a:extLst>
          </a:blip>
          <a:srcRect l="5620" r="13418"/>
          <a:stretch/>
        </p:blipFill>
        <p:spPr>
          <a:xfrm>
            <a:off x="8458199" y="168843"/>
            <a:ext cx="3448049" cy="6379334"/>
          </a:xfrm>
          <a:prstGeom prst="rect">
            <a:avLst/>
          </a:prstGeom>
        </p:spPr>
      </p:pic>
    </p:spTree>
    <p:extLst>
      <p:ext uri="{BB962C8B-B14F-4D97-AF65-F5344CB8AC3E}">
        <p14:creationId xmlns:p14="http://schemas.microsoft.com/office/powerpoint/2010/main" val="245900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otalTime>451</TotalTime>
  <Words>766</Words>
  <Application>Microsoft Office PowerPoint</Application>
  <PresentationFormat>Widescreen</PresentationFormat>
  <Paragraphs>40</Paragraphs>
  <Slides>7</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Adobe Garamond Pro Bold</vt:lpstr>
      <vt:lpstr>Arial</vt:lpstr>
      <vt:lpstr>Calibri</vt:lpstr>
      <vt:lpstr>Calibri Light</vt:lpstr>
      <vt:lpstr>Corbel</vt:lpstr>
      <vt:lpstr>Times New Roman</vt:lpstr>
      <vt:lpstr>Office Theme</vt:lpstr>
      <vt:lpstr>Depth</vt:lpstr>
      <vt:lpstr>Habakkuk 3:2, 17-19 (NLT)</vt:lpstr>
      <vt:lpstr>Frustration, Faithfulness, and Leaping Mountains</vt:lpstr>
      <vt:lpstr>PowerPoint Presentation</vt:lpstr>
      <vt:lpstr>Frustration</vt:lpstr>
      <vt:lpstr>Faithfulness</vt:lpstr>
      <vt:lpstr>Leaping Mountains</vt:lpstr>
      <vt:lpstr>Habakkuk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Looking back to see The Heart of God and going forward to live it.</dc:title>
  <dc:creator>Glenn Tweedie</dc:creator>
  <cp:lastModifiedBy>Streamer</cp:lastModifiedBy>
  <cp:revision>22</cp:revision>
  <dcterms:created xsi:type="dcterms:W3CDTF">2022-08-04T23:36:56Z</dcterms:created>
  <dcterms:modified xsi:type="dcterms:W3CDTF">2022-08-21T01:19:19Z</dcterms:modified>
</cp:coreProperties>
</file>